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90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8" r:id="rId4"/>
    <p:sldId id="259" r:id="rId5"/>
    <p:sldId id="263" r:id="rId6"/>
    <p:sldId id="261" r:id="rId7"/>
    <p:sldId id="262" r:id="rId8"/>
  </p:sldIdLst>
  <p:sldSz cx="9144000" cy="6858000" type="screen4x3"/>
  <p:notesSz cx="6858000" cy="9144000"/>
  <p:defaultTextStyle>
    <a:defPPr>
      <a:defRPr lang="sv-S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7D"/>
    <a:srgbClr val="07356F"/>
    <a:srgbClr val="46464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22" autoAdjust="0"/>
  </p:normalViewPr>
  <p:slideViewPr>
    <p:cSldViewPr snapToObjects="1">
      <p:cViewPr varScale="1">
        <p:scale>
          <a:sx n="69" d="100"/>
          <a:sy n="69" d="100"/>
        </p:scale>
        <p:origin x="121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8F1B7-9674-7B4B-B65F-D26117F5FD28}" type="datetimeFigureOut">
              <a:rPr lang="sv-SE" smtClean="0"/>
              <a:t>2019-06-12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A4B55-9A99-4440-BFDC-0CE552D77B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96394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33FE497B-861D-AC4B-B4ED-8C94104B2AC0}" type="datetime1">
              <a:rPr lang="sv-SE"/>
              <a:pPr>
                <a:defRPr/>
              </a:pPr>
              <a:t>2019-06-12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B7A5680B-5CFF-5C46-8A8E-F880F761868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96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4000" y="2275200"/>
            <a:ext cx="7920000" cy="1143000"/>
          </a:xfrm>
        </p:spPr>
        <p:txBody>
          <a:bodyPr anchorCtr="0"/>
          <a:lstStyle>
            <a:lvl1pPr algn="l">
              <a:defRPr sz="3600" b="1" i="0" cap="all" baseline="0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4" hasCustomPrompt="1"/>
          </p:nvPr>
        </p:nvSpPr>
        <p:spPr>
          <a:xfrm>
            <a:off x="684000" y="6237312"/>
            <a:ext cx="7920000" cy="216222"/>
          </a:xfrm>
        </p:spPr>
        <p:txBody>
          <a:bodyPr t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 i="0" cap="all" baseline="0">
                <a:latin typeface="Arial Narrow"/>
              </a:defRPr>
            </a:lvl1pPr>
          </a:lstStyle>
          <a:p>
            <a:pPr lvl="0"/>
            <a:r>
              <a:rPr lang="sv-SE" dirty="0"/>
              <a:t>Klicka och Skriv in namn och titel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9426A61E-93B8-384D-8975-0A89DB09A550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r"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9244A6BF-05F0-4BBF-830F-926D92A23BBC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 hasCustomPrompt="1"/>
          </p:nvPr>
        </p:nvSpPr>
        <p:spPr>
          <a:xfrm>
            <a:off x="1" y="-27384"/>
            <a:ext cx="9144000" cy="688538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676158" y="-4069"/>
            <a:ext cx="951109" cy="968424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 noProof="0" dirty="0"/>
              <a:t> 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8"/>
          </p:nvPr>
        </p:nvSpPr>
        <p:spPr>
          <a:xfrm>
            <a:off x="6372000" y="222935"/>
            <a:ext cx="2520000" cy="460800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sv-SE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7" name="Platshållare för bildnummer 3"/>
          <p:cNvSpPr>
            <a:spLocks noGrp="1"/>
          </p:cNvSpPr>
          <p:nvPr>
            <p:ph type="sldNum" sz="quarter" idx="25"/>
          </p:nvPr>
        </p:nvSpPr>
        <p:spPr>
          <a:xfrm>
            <a:off x="8027750" y="6407151"/>
            <a:ext cx="576698" cy="241300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sv-SE" b="1" i="0" cap="all" baseline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  <a:latin typeface="Arial Narrow"/>
                <a:ea typeface="ＭＳ Ｐゴシック" pitchFamily="-65" charset="-128"/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fld id="{9426A61E-93B8-384D-8975-0A89DB09A550}" type="slidenum">
              <a:rPr lang="sv-SE" smtClean="0"/>
              <a:pPr>
                <a:spcBef>
                  <a:spcPts val="0"/>
                </a:spcBef>
                <a:buFont typeface="Arial" charset="0"/>
                <a:buNone/>
              </a:pPr>
              <a:t>‹#›</a:t>
            </a:fld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DA2976CB-CFB4-4AC3-BA3C-DE9A7888176F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3130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4597200" cy="6858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8" name="Platshållare för bild 2"/>
          <p:cNvSpPr>
            <a:spLocks noGrp="1"/>
          </p:cNvSpPr>
          <p:nvPr>
            <p:ph type="pic" idx="13" hasCustomPrompt="1"/>
          </p:nvPr>
        </p:nvSpPr>
        <p:spPr>
          <a:xfrm>
            <a:off x="4682940" y="0"/>
            <a:ext cx="4461060" cy="33843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17" name="Platshållare för bild 2"/>
          <p:cNvSpPr>
            <a:spLocks noGrp="1"/>
          </p:cNvSpPr>
          <p:nvPr>
            <p:ph type="pic" idx="22" hasCustomPrompt="1"/>
          </p:nvPr>
        </p:nvSpPr>
        <p:spPr>
          <a:xfrm>
            <a:off x="4682940" y="3473650"/>
            <a:ext cx="4461060" cy="33843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23"/>
          </p:nvPr>
        </p:nvSpPr>
        <p:spPr>
          <a:xfrm>
            <a:off x="6372000" y="222935"/>
            <a:ext cx="2520000" cy="460800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sv-SE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10" name="Platshållare för bildnummer 3"/>
          <p:cNvSpPr>
            <a:spLocks noGrp="1"/>
          </p:cNvSpPr>
          <p:nvPr>
            <p:ph type="sldNum" sz="quarter" idx="25"/>
          </p:nvPr>
        </p:nvSpPr>
        <p:spPr>
          <a:xfrm>
            <a:off x="8027750" y="6407151"/>
            <a:ext cx="576698" cy="241300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sv-SE" b="1" i="0" cap="all" baseline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  <a:latin typeface="Arial Narrow"/>
                <a:ea typeface="ＭＳ Ｐゴシック" pitchFamily="-65" charset="-128"/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fld id="{9426A61E-93B8-384D-8975-0A89DB09A550}" type="slidenum">
              <a:rPr lang="sv-SE" smtClean="0"/>
              <a:pPr>
                <a:spcBef>
                  <a:spcPts val="0"/>
                </a:spcBef>
                <a:buFont typeface="Arial" charset="0"/>
                <a:buNone/>
              </a:pPr>
              <a:t>‹#›</a:t>
            </a:fld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676158" y="-4069"/>
            <a:ext cx="951109" cy="968424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 noProof="0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7D642119-0133-401A-8491-F18D35F89A44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549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yra bilder (alt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 hasCustomPrompt="1"/>
          </p:nvPr>
        </p:nvSpPr>
        <p:spPr>
          <a:xfrm>
            <a:off x="-2" y="-1"/>
            <a:ext cx="5194800" cy="22297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8" name="Platshållare för bild 2"/>
          <p:cNvSpPr>
            <a:spLocks noGrp="1"/>
          </p:cNvSpPr>
          <p:nvPr>
            <p:ph type="pic" idx="13" hasCustomPrompt="1"/>
          </p:nvPr>
        </p:nvSpPr>
        <p:spPr>
          <a:xfrm>
            <a:off x="5267407" y="0"/>
            <a:ext cx="3876594" cy="6858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17" name="Platshållare för bild 2"/>
          <p:cNvSpPr>
            <a:spLocks noGrp="1"/>
          </p:cNvSpPr>
          <p:nvPr>
            <p:ph type="pic" idx="22" hasCustomPrompt="1"/>
          </p:nvPr>
        </p:nvSpPr>
        <p:spPr>
          <a:xfrm>
            <a:off x="0" y="4628225"/>
            <a:ext cx="5194800" cy="22297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18" name="Platshållare för bild 2"/>
          <p:cNvSpPr>
            <a:spLocks noGrp="1"/>
          </p:cNvSpPr>
          <p:nvPr>
            <p:ph type="pic" idx="23" hasCustomPrompt="1"/>
          </p:nvPr>
        </p:nvSpPr>
        <p:spPr>
          <a:xfrm>
            <a:off x="0" y="2314112"/>
            <a:ext cx="5194800" cy="22297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24"/>
          </p:nvPr>
        </p:nvSpPr>
        <p:spPr>
          <a:xfrm>
            <a:off x="6372000" y="222935"/>
            <a:ext cx="2520000" cy="460800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sv-SE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25"/>
          </p:nvPr>
        </p:nvSpPr>
        <p:spPr/>
        <p:txBody>
          <a:bodyPr vert="horz" lIns="0" tIns="0" rIns="0" bIns="0" rtlCol="0" anchor="t" anchorCtr="0">
            <a:noAutofit/>
          </a:bodyPr>
          <a:lstStyle>
            <a:lvl1pPr>
              <a:defRPr lang="sv-SE" b="1" i="0" cap="all" baseline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  <a:latin typeface="Arial Narrow"/>
                <a:ea typeface="ＭＳ Ｐゴシック" pitchFamily="-65" charset="-128"/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fld id="{9426A61E-93B8-384D-8975-0A89DB09A550}" type="slidenum">
              <a:rPr lang="sv-SE" smtClean="0"/>
              <a:pPr>
                <a:spcBef>
                  <a:spcPts val="0"/>
                </a:spcBef>
                <a:buFont typeface="Arial" charset="0"/>
                <a:buNone/>
              </a:pPr>
              <a:t>‹#›</a:t>
            </a:fld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676158" y="-4069"/>
            <a:ext cx="951109" cy="968424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 noProof="0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6AA90C32-FE7D-49EA-AECC-D7F2A81DA8EB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893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yra bilder (alt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2"/>
          <p:cNvSpPr>
            <a:spLocks noGrp="1"/>
          </p:cNvSpPr>
          <p:nvPr>
            <p:ph type="pic" idx="13" hasCustomPrompt="1"/>
          </p:nvPr>
        </p:nvSpPr>
        <p:spPr>
          <a:xfrm>
            <a:off x="0" y="0"/>
            <a:ext cx="9144000" cy="316088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12" name="Platshållare för bild 2"/>
          <p:cNvSpPr>
            <a:spLocks noGrp="1"/>
          </p:cNvSpPr>
          <p:nvPr>
            <p:ph type="pic" idx="14" hasCustomPrompt="1"/>
          </p:nvPr>
        </p:nvSpPr>
        <p:spPr>
          <a:xfrm>
            <a:off x="0" y="3240028"/>
            <a:ext cx="2988000" cy="36179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0" name="Platshållare för bild 2"/>
          <p:cNvSpPr>
            <a:spLocks noGrp="1"/>
          </p:cNvSpPr>
          <p:nvPr>
            <p:ph type="pic" idx="22" hasCustomPrompt="1"/>
          </p:nvPr>
        </p:nvSpPr>
        <p:spPr>
          <a:xfrm>
            <a:off x="6156000" y="3240028"/>
            <a:ext cx="2988000" cy="36179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1" name="Platshållare för bild 2"/>
          <p:cNvSpPr>
            <a:spLocks noGrp="1"/>
          </p:cNvSpPr>
          <p:nvPr>
            <p:ph type="pic" idx="23" hasCustomPrompt="1"/>
          </p:nvPr>
        </p:nvSpPr>
        <p:spPr>
          <a:xfrm>
            <a:off x="3078000" y="3240028"/>
            <a:ext cx="2988000" cy="36179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24"/>
          </p:nvPr>
        </p:nvSpPr>
        <p:spPr>
          <a:xfrm>
            <a:off x="6372000" y="222935"/>
            <a:ext cx="2520000" cy="460800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sv-SE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10" name="Platshållare för bildnummer 3"/>
          <p:cNvSpPr>
            <a:spLocks noGrp="1"/>
          </p:cNvSpPr>
          <p:nvPr>
            <p:ph type="sldNum" sz="quarter" idx="25"/>
          </p:nvPr>
        </p:nvSpPr>
        <p:spPr>
          <a:xfrm>
            <a:off x="8027750" y="6407151"/>
            <a:ext cx="576698" cy="241300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sv-SE" b="1" i="0" cap="all" baseline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  <a:latin typeface="Arial Narrow"/>
                <a:ea typeface="ＭＳ Ｐゴシック" pitchFamily="-65" charset="-128"/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fld id="{9426A61E-93B8-384D-8975-0A89DB09A550}" type="slidenum">
              <a:rPr lang="sv-SE" smtClean="0"/>
              <a:pPr>
                <a:spcBef>
                  <a:spcPts val="0"/>
                </a:spcBef>
                <a:buFont typeface="Arial" charset="0"/>
                <a:buNone/>
              </a:pPr>
              <a:t>‹#›</a:t>
            </a:fld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676158" y="-4069"/>
            <a:ext cx="951109" cy="968424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 noProof="0" dirty="0"/>
              <a:t>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10565D9E-12BC-4DF0-87F3-5435EC7D534F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375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 med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74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505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ytt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rmAutofit/>
          </a:bodyPr>
          <a:lstStyle>
            <a:lvl1pPr marL="180000" indent="-180000" algn="ctr">
              <a:buNone/>
              <a:defRPr lang="sv-SE" sz="1600" noProof="0" dirty="0">
                <a:solidFill>
                  <a:schemeClr val="bg1"/>
                </a:solidFill>
              </a:defRPr>
            </a:lvl1pPr>
          </a:lstStyle>
          <a:p>
            <a:pPr marL="0" marR="0" lvl="0" indent="0" algn="ctr" latinLnBrk="0">
              <a:buClrTx/>
              <a:buSzTx/>
              <a:tabLst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4" name="Rubrik 4"/>
          <p:cNvSpPr>
            <a:spLocks noGrp="1"/>
          </p:cNvSpPr>
          <p:nvPr>
            <p:ph type="title" hasCustomPrompt="1"/>
          </p:nvPr>
        </p:nvSpPr>
        <p:spPr>
          <a:xfrm>
            <a:off x="540000" y="2422800"/>
            <a:ext cx="8064000" cy="792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0" tIns="0" rIns="0" bIns="0" rtlCol="0" anchor="t" anchorCtr="0">
            <a:noAutofit/>
          </a:bodyPr>
          <a:lstStyle>
            <a:lvl1pPr marL="0" marR="0" indent="0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sv-SE" sz="3600" i="0" cap="all" baseline="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defRPr>
            </a:lvl1pPr>
          </a:lstStyle>
          <a:p>
            <a:pPr marL="0" marR="0" lvl="0" indent="0" algn="ctr" defTabSz="457200" rtl="0" eaLnBrk="0" fontAlgn="base" latinLnBrk="0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SKRIV IN avsnittsrubrik</a:t>
            </a:r>
          </a:p>
        </p:txBody>
      </p:sp>
    </p:spTree>
    <p:extLst>
      <p:ext uri="{BB962C8B-B14F-4D97-AF65-F5344CB8AC3E}">
        <p14:creationId xmlns:p14="http://schemas.microsoft.com/office/powerpoint/2010/main" val="310235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FF0D-64A2-444E-B766-85B44E553B20}" type="datetimeFigureOut">
              <a:rPr lang="sv-SE" smtClean="0"/>
              <a:t>2019-06-12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812C0-C200-45F5-B4EA-609E6EF9F4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0029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FF0D-64A2-444E-B766-85B44E553B20}" type="datetimeFigureOut">
              <a:rPr lang="sv-SE" smtClean="0"/>
              <a:t>2019-06-12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812C0-C200-45F5-B4EA-609E6EF9F4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1853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4000" y="1643233"/>
            <a:ext cx="7920000" cy="1143000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 cap="all" baseline="0">
                <a:latin typeface="Arial Narrow" panose="020B0606020202030204" pitchFamily="34" charset="0"/>
              </a:defRPr>
            </a:lvl1pPr>
          </a:lstStyle>
          <a:p>
            <a:r>
              <a:rPr lang="sv-SE" dirty="0"/>
              <a:t>Presentationens titel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29000"/>
            <a:ext cx="9144000" cy="3429000"/>
          </a:xfrm>
        </p:spPr>
        <p:txBody>
          <a:bodyPr rtlCol="0" anchor="ctr" anchorCtr="1">
            <a:normAutofit/>
          </a:bodyPr>
          <a:lstStyle>
            <a:lvl1pPr marL="0" indent="0" algn="ctr">
              <a:buNone/>
              <a:defRPr sz="1600" baseline="0"/>
            </a:lvl1pPr>
          </a:lstStyle>
          <a:p>
            <a:pPr lvl="0"/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4" hasCustomPrompt="1"/>
          </p:nvPr>
        </p:nvSpPr>
        <p:spPr>
          <a:xfrm>
            <a:off x="684000" y="2924746"/>
            <a:ext cx="7920000" cy="216222"/>
          </a:xfrm>
        </p:spPr>
        <p:txBody>
          <a:bodyPr tIns="0" bIns="0" anchor="ctr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b="0" i="0" cap="all" baseline="0">
                <a:latin typeface="Arial Narrow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författarens namn och titel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954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sz="quarter" idx="12" hasCustomPrompt="1"/>
          </p:nvPr>
        </p:nvSpPr>
        <p:spPr>
          <a:xfrm>
            <a:off x="684000" y="2350800"/>
            <a:ext cx="7488237" cy="3816350"/>
          </a:xfrm>
        </p:spPr>
        <p:txBody>
          <a:bodyPr/>
          <a:lstStyle>
            <a:lvl1pPr marL="216000" indent="-216000">
              <a:defRPr/>
            </a:lvl1pPr>
            <a:lvl2pPr marL="432000" indent="-216000">
              <a:defRPr/>
            </a:lvl2pPr>
            <a:lvl3pPr marL="648000" indent="-216000">
              <a:defRPr/>
            </a:lvl3pPr>
            <a:lvl4pPr marL="864000" indent="-216000">
              <a:defRPr/>
            </a:lvl4pPr>
            <a:lvl5pPr marL="1080000" indent="-216000">
              <a:defRPr/>
            </a:lvl5pPr>
          </a:lstStyle>
          <a:p>
            <a:pPr lvl="0"/>
            <a:r>
              <a:rPr lang="sv-SE" dirty="0"/>
              <a:t>Skriv in din text eller klicka på ikonerna nedan för att infoga objekt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26A61E-93B8-384D-8975-0A89DB09A550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97FCBB01-C210-44F5-897B-23A878288046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053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4000" y="4437112"/>
            <a:ext cx="7920000" cy="1336386"/>
          </a:xfr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sv-SE" sz="3600" cap="all" baseline="0" dirty="0">
                <a:latin typeface="Arial Narrow" panose="020B060602020203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sv-SE" dirty="0"/>
              <a:t>Presentationens titel</a:t>
            </a:r>
          </a:p>
        </p:txBody>
      </p:sp>
      <p:sp>
        <p:nvSpPr>
          <p:cNvPr id="20" name="Platshållare för text 12"/>
          <p:cNvSpPr>
            <a:spLocks noGrp="1"/>
          </p:cNvSpPr>
          <p:nvPr>
            <p:ph type="body" sz="quarter" idx="14" hasCustomPrompt="1"/>
          </p:nvPr>
        </p:nvSpPr>
        <p:spPr>
          <a:xfrm>
            <a:off x="684000" y="6222682"/>
            <a:ext cx="7920000" cy="216222"/>
          </a:xfrm>
        </p:spPr>
        <p:txBody>
          <a:bodyPr tIns="0" bIns="0" anchor="ctr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b="0" i="0" cap="all" baseline="0">
                <a:latin typeface="Arial Narrow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författarens namn och titel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340768"/>
            <a:ext cx="9144000" cy="2736304"/>
          </a:xfrm>
        </p:spPr>
        <p:txBody>
          <a:bodyPr vert="horz" lIns="0" tIns="0" rIns="0" bIns="0" rtlCol="0" anchor="ctr" anchorCtr="1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lang="sv-SE" sz="1600" baseline="0" noProof="0" dirty="0" smtClean="0"/>
            </a:lvl1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714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07352"/>
            <a:ext cx="2987824" cy="3456384"/>
          </a:xfrm>
        </p:spPr>
        <p:txBody>
          <a:bodyPr tIns="0" bIns="0" rtlCol="0" anchor="ctr">
            <a:no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7" name="Platshållare för bild 7"/>
          <p:cNvSpPr>
            <a:spLocks noGrp="1"/>
          </p:cNvSpPr>
          <p:nvPr>
            <p:ph type="pic" sz="quarter" idx="14" hasCustomPrompt="1"/>
          </p:nvPr>
        </p:nvSpPr>
        <p:spPr>
          <a:xfrm>
            <a:off x="3081355" y="3407352"/>
            <a:ext cx="2981290" cy="3456384"/>
          </a:xfrm>
        </p:spPr>
        <p:txBody>
          <a:bodyPr vert="horz" lIns="0" tIns="0" rIns="0" bIns="0" rtlCol="0" anchor="ctr">
            <a:noAutofit/>
          </a:bodyPr>
          <a:lstStyle>
            <a:lvl1pPr marL="180000" indent="-180000" algn="ctr">
              <a:buNone/>
              <a:defRPr lang="sv-SE" sz="1600" noProof="0" dirty="0" smtClean="0"/>
            </a:lvl1pPr>
          </a:lstStyle>
          <a:p>
            <a:pPr marL="0" marR="0" lvl="0" indent="0" algn="ctr" latinLnBrk="0">
              <a:buClrTx/>
              <a:buSzTx/>
              <a:tabLst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 hasCustomPrompt="1"/>
          </p:nvPr>
        </p:nvSpPr>
        <p:spPr>
          <a:xfrm>
            <a:off x="6156176" y="3407352"/>
            <a:ext cx="2987824" cy="3456384"/>
          </a:xfrm>
        </p:spPr>
        <p:txBody>
          <a:bodyPr vert="horz" lIns="0" tIns="0" rIns="0" bIns="0" rtlCol="0" anchor="ctr">
            <a:noAutofit/>
          </a:bodyPr>
          <a:lstStyle>
            <a:lvl1pPr marL="180000" indent="-180000" algn="ctr">
              <a:buNone/>
              <a:defRPr lang="sv-SE" sz="1600" noProof="0" dirty="0" smtClean="0"/>
            </a:lvl1pPr>
          </a:lstStyle>
          <a:p>
            <a:pPr marL="0" marR="0" lvl="0" indent="0" algn="ctr" latinLnBrk="0">
              <a:buClrTx/>
              <a:buSzTx/>
              <a:tabLst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3" name="Rubrik 1"/>
          <p:cNvSpPr>
            <a:spLocks noGrp="1"/>
          </p:cNvSpPr>
          <p:nvPr>
            <p:ph type="ctrTitle" hasCustomPrompt="1"/>
          </p:nvPr>
        </p:nvSpPr>
        <p:spPr>
          <a:xfrm>
            <a:off x="684000" y="1643233"/>
            <a:ext cx="7920000" cy="1143000"/>
          </a:xfr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sv-SE" sz="3600" cap="all" baseline="0" dirty="0">
                <a:latin typeface="Arial Narrow" panose="020B060602020203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sv-SE" dirty="0"/>
              <a:t>Presentationens titel</a:t>
            </a:r>
          </a:p>
        </p:txBody>
      </p:sp>
      <p:sp>
        <p:nvSpPr>
          <p:cNvPr id="24" name="Platshållare för text 12"/>
          <p:cNvSpPr>
            <a:spLocks noGrp="1"/>
          </p:cNvSpPr>
          <p:nvPr>
            <p:ph type="body" sz="quarter" idx="16" hasCustomPrompt="1"/>
          </p:nvPr>
        </p:nvSpPr>
        <p:spPr>
          <a:xfrm>
            <a:off x="684000" y="2924746"/>
            <a:ext cx="7920000" cy="216222"/>
          </a:xfrm>
        </p:spPr>
        <p:txBody>
          <a:bodyPr tIns="0" bIns="0" anchor="ctr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b="0" i="0" cap="all" baseline="0">
                <a:latin typeface="Arial Narrow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författarens namn och titel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r"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55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tshållare för bild 2"/>
          <p:cNvSpPr>
            <a:spLocks noGrp="1"/>
          </p:cNvSpPr>
          <p:nvPr>
            <p:ph type="pic" idx="21" hasCustomPrompt="1"/>
          </p:nvPr>
        </p:nvSpPr>
        <p:spPr>
          <a:xfrm>
            <a:off x="6156176" y="3304028"/>
            <a:ext cx="2987824" cy="3567600"/>
          </a:xfr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3" hasCustomPrompt="1"/>
          </p:nvPr>
        </p:nvSpPr>
        <p:spPr>
          <a:xfrm>
            <a:off x="0" y="0"/>
            <a:ext cx="9144000" cy="2201333"/>
          </a:xfr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12" name="Platshållare för bild 2"/>
          <p:cNvSpPr>
            <a:spLocks noGrp="1"/>
          </p:cNvSpPr>
          <p:nvPr>
            <p:ph type="pic" idx="14" hasCustomPrompt="1"/>
          </p:nvPr>
        </p:nvSpPr>
        <p:spPr>
          <a:xfrm>
            <a:off x="0" y="3304028"/>
            <a:ext cx="2987824" cy="3567600"/>
          </a:xfr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39889" y="2201333"/>
            <a:ext cx="8664222" cy="1080000"/>
          </a:xfrm>
        </p:spPr>
        <p:txBody>
          <a:bodyPr anchor="ctr" anchorCtr="0"/>
          <a:lstStyle>
            <a:lvl1pPr algn="ctr">
              <a:defRPr sz="3600" b="1" i="0" cap="all" baseline="0">
                <a:latin typeface="Arial Narrow"/>
                <a:cs typeface="Arial Narrow"/>
              </a:defRPr>
            </a:lvl1pPr>
          </a:lstStyle>
          <a:p>
            <a:r>
              <a:rPr lang="sv-SE" dirty="0"/>
              <a:t>Presentationens titel</a:t>
            </a:r>
            <a:endParaRPr lang="en-GB" dirty="0"/>
          </a:p>
        </p:txBody>
      </p:sp>
      <p:sp>
        <p:nvSpPr>
          <p:cNvPr id="31" name="Platshållare för bild 2"/>
          <p:cNvSpPr>
            <a:spLocks noGrp="1"/>
          </p:cNvSpPr>
          <p:nvPr>
            <p:ph type="pic" idx="22" hasCustomPrompt="1"/>
          </p:nvPr>
        </p:nvSpPr>
        <p:spPr>
          <a:xfrm>
            <a:off x="3078088" y="3304028"/>
            <a:ext cx="2987824" cy="3567600"/>
          </a:xfrm>
        </p:spPr>
        <p:txBody>
          <a:bodyPr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23"/>
          </p:nvPr>
        </p:nvSpPr>
        <p:spPr>
          <a:xfrm>
            <a:off x="6372000" y="222935"/>
            <a:ext cx="2520000" cy="460800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sv-SE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13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684000" y="0"/>
            <a:ext cx="952372" cy="9720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13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 descr="GUcloud_clean_1920x1200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5875"/>
            <a:ext cx="9153525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ubrik 4"/>
          <p:cNvSpPr>
            <a:spLocks noGrp="1"/>
          </p:cNvSpPr>
          <p:nvPr>
            <p:ph type="title" hasCustomPrompt="1"/>
          </p:nvPr>
        </p:nvSpPr>
        <p:spPr>
          <a:xfrm>
            <a:off x="1323465" y="4582800"/>
            <a:ext cx="6490800" cy="288000"/>
          </a:xfrm>
        </p:spPr>
        <p:txBody>
          <a:bodyPr vert="horz" lIns="0" tIns="0" rIns="0" bIns="0" rtlCol="0" anchor="t" anchorCtr="0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sv-SE" sz="1400" i="0" cap="all" baseline="0" dirty="0">
                <a:solidFill>
                  <a:schemeClr val="bg1"/>
                </a:solidFill>
              </a:defRPr>
            </a:lvl1pPr>
          </a:lstStyle>
          <a:p>
            <a:pPr marL="0" marR="0" lvl="0" indent="0" algn="ctr" defTabSz="457200" rtl="0" eaLnBrk="0" fontAlgn="base" latinLnBrk="0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Författare / namn</a:t>
            </a:r>
          </a:p>
        </p:txBody>
      </p:sp>
      <p:sp>
        <p:nvSpPr>
          <p:cNvPr id="10" name="Platshållare för tex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322850" y="4869160"/>
            <a:ext cx="6492030" cy="1224334"/>
          </a:xfrm>
        </p:spPr>
        <p:txBody>
          <a:bodyPr tIns="0" bIns="0" anchor="t" anchorCtr="0"/>
          <a:lstStyle>
            <a:lvl1pPr marL="0" indent="0" algn="ctr">
              <a:lnSpc>
                <a:spcPct val="130000"/>
              </a:lnSpc>
              <a:spcBef>
                <a:spcPts val="0"/>
              </a:spcBef>
              <a:buFontTx/>
              <a:buNone/>
              <a:defRPr sz="1200" b="0" i="0" cap="none" baseline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sv-SE" dirty="0"/>
              <a:t>Skriv in kontaktuppgifter</a:t>
            </a:r>
          </a:p>
        </p:txBody>
      </p:sp>
      <p:pic>
        <p:nvPicPr>
          <p:cNvPr id="8" name="Bildobjekt 7" descr="LO_GU_cenNEG.eps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6299"/>
          <a:stretch/>
        </p:blipFill>
        <p:spPr>
          <a:xfrm>
            <a:off x="2348551" y="1916832"/>
            <a:ext cx="4446898" cy="1584176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9"/>
          </p:nvPr>
        </p:nvSpPr>
        <p:spPr>
          <a:xfrm>
            <a:off x="3540165" y="6237312"/>
            <a:ext cx="2057400" cy="241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>
              <a:defRPr lang="sv-SE" cap="all" smtClean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pPr eaLnBrk="0" hangingPunct="0">
              <a:lnSpc>
                <a:spcPct val="110000"/>
              </a:lnSpc>
              <a:buFont typeface="Arial" charset="0"/>
              <a:buNone/>
            </a:pPr>
            <a:fld id="{4403A869-1A9C-4DD6-8E55-044B6960AAC3}" type="datetime1">
              <a:rPr lang="sv-SE" smtClean="0"/>
              <a:t>2019-06-12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354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sz="quarter" idx="12"/>
          </p:nvPr>
        </p:nvSpPr>
        <p:spPr>
          <a:xfrm>
            <a:off x="684000" y="2350800"/>
            <a:ext cx="7488237" cy="3816350"/>
          </a:xfrm>
        </p:spPr>
        <p:txBody>
          <a:bodyPr/>
          <a:lstStyle>
            <a:lvl1pPr marL="216000" indent="-216000">
              <a:defRPr/>
            </a:lvl1pPr>
            <a:lvl2pPr marL="432000" indent="-216000">
              <a:defRPr/>
            </a:lvl2pPr>
            <a:lvl3pPr marL="648000" indent="-216000">
              <a:defRPr/>
            </a:lvl3pPr>
            <a:lvl4pPr marL="864000" indent="-216000">
              <a:defRPr/>
            </a:lvl4pPr>
            <a:lvl5pPr marL="1080000" indent="-216000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bildnummer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B3893-5BF6-0A47-9F80-B4D4071FEEE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5" name="Platshållare för sidfot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University of Gothenburg, Department of Marine Sciences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EEC366-3216-4FB8-80BF-500403773B5E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82013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utan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sz="quarter" idx="12" hasCustomPrompt="1"/>
          </p:nvPr>
        </p:nvSpPr>
        <p:spPr>
          <a:xfrm>
            <a:off x="684000" y="2350800"/>
            <a:ext cx="7488237" cy="3816350"/>
          </a:xfrm>
        </p:spPr>
        <p:txBody>
          <a:bodyPr/>
          <a:lstStyle>
            <a:lvl1pPr marL="216000" indent="-216000">
              <a:defRPr/>
            </a:lvl1pPr>
            <a:lvl2pPr marL="432000" indent="-216000">
              <a:defRPr/>
            </a:lvl2pPr>
            <a:lvl3pPr marL="648000" indent="-216000">
              <a:defRPr/>
            </a:lvl3pPr>
            <a:lvl4pPr marL="864000" indent="-216000">
              <a:defRPr/>
            </a:lvl4pPr>
            <a:lvl5pPr marL="1080000" indent="-216000">
              <a:defRPr/>
            </a:lvl5pPr>
          </a:lstStyle>
          <a:p>
            <a:pPr lvl="0"/>
            <a:r>
              <a:rPr lang="sv-SE" dirty="0"/>
              <a:t>Skriv in din text eller klicka på ikonerna nedan för att infoga objekt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26A61E-93B8-384D-8975-0A89DB09A550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3C62B52-0B14-4064-BA3A-31165B137BDC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15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numrerad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5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684000" y="2350800"/>
            <a:ext cx="7488000" cy="381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60363" indent="-360363">
              <a:buFont typeface="+mj-lt"/>
              <a:buAutoNum type="arabicPeriod"/>
              <a:defRPr lang="sv-SE" dirty="0" smtClean="0"/>
            </a:lvl1pPr>
            <a:lvl2pPr marL="648000" indent="-288000">
              <a:buFont typeface="+mj-lt"/>
              <a:buAutoNum type="alphaLcPeriod"/>
              <a:defRPr baseline="0"/>
            </a:lvl2pPr>
            <a:lvl3pPr marL="936000" indent="-288000">
              <a:buFont typeface="+mj-lt"/>
              <a:buAutoNum type="romanLcPeriod"/>
              <a:defRPr/>
            </a:lvl3pPr>
            <a:lvl4pPr marL="1224000" indent="-288000">
              <a:buSzPct val="90000"/>
              <a:buFont typeface="Helvetica" panose="020B0604020202020204" pitchFamily="34" charset="0"/>
              <a:buChar char="»"/>
              <a:defRPr/>
            </a:lvl4pPr>
            <a:lvl5pPr marL="1566900" indent="-342900">
              <a:buSzPct val="80000"/>
              <a:buFont typeface="+mj-lt"/>
              <a:buAutoNum type="arabicPeriod"/>
              <a:defRPr/>
            </a:lvl5pPr>
          </a:lstStyle>
          <a:p>
            <a:pPr lvl="0"/>
            <a:r>
              <a:rPr lang="sv-SE" dirty="0"/>
              <a:t>Skriv in din text eller klicka på ikonerna nedan för att infoga objekt</a:t>
            </a:r>
          </a:p>
          <a:p>
            <a:pPr lvl="1"/>
            <a:r>
              <a:rPr lang="sv-SE" dirty="0"/>
              <a:t>Nivå 2</a:t>
            </a:r>
          </a:p>
          <a:p>
            <a:pPr lvl="2"/>
            <a:r>
              <a:rPr lang="sv-SE" dirty="0"/>
              <a:t>Nivå 3</a:t>
            </a:r>
          </a:p>
          <a:p>
            <a:pPr lvl="3"/>
            <a:r>
              <a:rPr lang="sv-SE" dirty="0"/>
              <a:t>Nivå 4</a:t>
            </a:r>
          </a:p>
          <a:p>
            <a:pPr lvl="4"/>
            <a:r>
              <a:rPr lang="sv-SE" dirty="0"/>
              <a:t>Nivå 5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26A61E-93B8-384D-8975-0A89DB09A550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612ACC7-7D60-4A31-A6DC-6E51530B7A6F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308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sz="quarter" idx="12" hasCustomPrompt="1"/>
          </p:nvPr>
        </p:nvSpPr>
        <p:spPr>
          <a:xfrm>
            <a:off x="684000" y="2350800"/>
            <a:ext cx="3816000" cy="3888000"/>
          </a:xfrm>
        </p:spPr>
        <p:txBody>
          <a:bodyPr/>
          <a:lstStyle>
            <a:lvl1pPr marL="216000" indent="-216000">
              <a:defRPr/>
            </a:lvl1pPr>
            <a:lvl2pPr marL="432000" indent="-216000">
              <a:defRPr/>
            </a:lvl2pPr>
            <a:lvl3pPr marL="648000" indent="-216000">
              <a:defRPr/>
            </a:lvl3pPr>
            <a:lvl4pPr marL="864000" indent="-216000">
              <a:defRPr/>
            </a:lvl4pPr>
            <a:lvl5pPr marL="1080000" indent="-216000">
              <a:defRPr/>
            </a:lvl5pPr>
          </a:lstStyle>
          <a:p>
            <a:pPr lvl="0"/>
            <a:r>
              <a:rPr lang="sv-SE" dirty="0"/>
              <a:t>Skriv in din text eller klicka på ikonerna nedan för att infoga objekt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innehåll 3"/>
          <p:cNvSpPr>
            <a:spLocks noGrp="1"/>
          </p:cNvSpPr>
          <p:nvPr>
            <p:ph sz="quarter" idx="13" hasCustomPrompt="1"/>
          </p:nvPr>
        </p:nvSpPr>
        <p:spPr>
          <a:xfrm>
            <a:off x="4788448" y="2350800"/>
            <a:ext cx="3816000" cy="3888000"/>
          </a:xfrm>
        </p:spPr>
        <p:txBody>
          <a:bodyPr/>
          <a:lstStyle>
            <a:lvl1pPr marL="216000" indent="-216000">
              <a:defRPr/>
            </a:lvl1pPr>
            <a:lvl2pPr marL="432000" indent="-216000">
              <a:defRPr/>
            </a:lvl2pPr>
            <a:lvl3pPr marL="648000" indent="-216000">
              <a:defRPr/>
            </a:lvl3pPr>
            <a:lvl4pPr marL="864000" indent="-216000">
              <a:defRPr/>
            </a:lvl4pPr>
            <a:lvl5pPr marL="1080000" indent="-216000">
              <a:defRPr/>
            </a:lvl5pPr>
          </a:lstStyle>
          <a:p>
            <a:pPr lvl="0"/>
            <a:r>
              <a:rPr lang="sv-SE" dirty="0"/>
              <a:t>Skriv in din text eller klicka på ikonerna nedan för att infoga objekt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26A61E-93B8-384D-8975-0A89DB09A550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6873FC8-B41B-4261-AC60-D2EF6B51581B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62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(alt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000" y="1411200"/>
            <a:ext cx="5184000" cy="792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sz="quarter" idx="12" hasCustomPrompt="1"/>
          </p:nvPr>
        </p:nvSpPr>
        <p:spPr>
          <a:xfrm>
            <a:off x="684000" y="2350800"/>
            <a:ext cx="5184000" cy="3888000"/>
          </a:xfrm>
        </p:spPr>
        <p:txBody>
          <a:bodyPr/>
          <a:lstStyle>
            <a:lvl1pPr marL="216000" indent="-216000">
              <a:defRPr/>
            </a:lvl1pPr>
            <a:lvl2pPr marL="432000" indent="-216000">
              <a:defRPr/>
            </a:lvl2pPr>
            <a:lvl3pPr marL="648000" indent="-216000">
              <a:defRPr/>
            </a:lvl3pPr>
            <a:lvl4pPr marL="864000" indent="-216000">
              <a:defRPr/>
            </a:lvl4pPr>
            <a:lvl5pPr marL="1080000" indent="-216000">
              <a:defRPr/>
            </a:lvl5pPr>
          </a:lstStyle>
          <a:p>
            <a:pPr lvl="0"/>
            <a:r>
              <a:rPr lang="sv-SE" dirty="0"/>
              <a:t>Skriv in din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6151919" y="-5736"/>
            <a:ext cx="2992081" cy="686373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lang="sv-SE" sz="1600" noProof="0"/>
            </a:lvl1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9"/>
          </p:nvPr>
        </p:nvSpPr>
        <p:spPr>
          <a:xfrm>
            <a:off x="6372000" y="222935"/>
            <a:ext cx="2520000" cy="460800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ct val="100000"/>
              </a:lnSpc>
              <a:defRPr lang="sv-SE" sz="110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9" name="Platshållare för bildnummer 3"/>
          <p:cNvSpPr>
            <a:spLocks noGrp="1"/>
          </p:cNvSpPr>
          <p:nvPr>
            <p:ph type="sldNum" sz="quarter" idx="25"/>
          </p:nvPr>
        </p:nvSpPr>
        <p:spPr>
          <a:xfrm>
            <a:off x="8027750" y="6407151"/>
            <a:ext cx="576698" cy="241300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sv-SE" b="1" i="0" cap="all" baseline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  <a:latin typeface="Arial Narrow"/>
                <a:ea typeface="ＭＳ Ｐゴシック" pitchFamily="-65" charset="-128"/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fld id="{9426A61E-93B8-384D-8975-0A89DB09A550}" type="slidenum">
              <a:rPr lang="sv-SE" smtClean="0"/>
              <a:pPr>
                <a:spcBef>
                  <a:spcPts val="0"/>
                </a:spcBef>
                <a:buFont typeface="Arial" charset="0"/>
                <a:buNone/>
              </a:pPr>
              <a:t>‹#›</a:t>
            </a:fld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505DCFE8-5200-4F81-8593-0A657A437175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675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(alt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684000" y="1411200"/>
            <a:ext cx="3672000" cy="792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sz="quarter" idx="12" hasCustomPrompt="1"/>
          </p:nvPr>
        </p:nvSpPr>
        <p:spPr>
          <a:xfrm>
            <a:off x="684000" y="2350800"/>
            <a:ext cx="3672000" cy="3888000"/>
          </a:xfrm>
        </p:spPr>
        <p:txBody>
          <a:bodyPr/>
          <a:lstStyle>
            <a:lvl1pPr marL="216000" indent="-216000">
              <a:defRPr/>
            </a:lvl1pPr>
            <a:lvl2pPr marL="432000" indent="-216000">
              <a:defRPr/>
            </a:lvl2pPr>
            <a:lvl3pPr marL="648000" indent="-216000">
              <a:defRPr/>
            </a:lvl3pPr>
            <a:lvl4pPr marL="864000" indent="-216000">
              <a:defRPr/>
            </a:lvl4pPr>
            <a:lvl5pPr marL="1080000" indent="-216000">
              <a:defRPr/>
            </a:lvl5pPr>
          </a:lstStyle>
          <a:p>
            <a:pPr lvl="0"/>
            <a:r>
              <a:rPr lang="sv-SE" dirty="0"/>
              <a:t>Skriv in din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4571999" y="-5736"/>
            <a:ext cx="4572001" cy="686373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180000" indent="-180000" algn="ctr">
              <a:buNone/>
              <a:defRPr lang="sv-SE" sz="1600" noProof="0" dirty="0" smtClean="0"/>
            </a:lvl1pPr>
          </a:lstStyle>
          <a:p>
            <a:pPr marL="0" marR="0" lvl="0" indent="0" algn="ctr" latinLnBrk="0">
              <a:buClrTx/>
              <a:buSzTx/>
              <a:tabLst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9"/>
          </p:nvPr>
        </p:nvSpPr>
        <p:spPr>
          <a:xfrm>
            <a:off x="6372000" y="222935"/>
            <a:ext cx="2520000" cy="460800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sv-SE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9" name="Platshållare för bildnummer 3"/>
          <p:cNvSpPr>
            <a:spLocks noGrp="1"/>
          </p:cNvSpPr>
          <p:nvPr>
            <p:ph type="sldNum" sz="quarter" idx="25"/>
          </p:nvPr>
        </p:nvSpPr>
        <p:spPr>
          <a:xfrm>
            <a:off x="8027750" y="6407151"/>
            <a:ext cx="576698" cy="241300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sv-SE" b="1" i="0" cap="all" baseline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  <a:latin typeface="Arial Narrow"/>
                <a:ea typeface="ＭＳ Ｐゴシック" pitchFamily="-65" charset="-128"/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fld id="{9426A61E-93B8-384D-8975-0A89DB09A550}" type="slidenum">
              <a:rPr lang="sv-SE" smtClean="0"/>
              <a:pPr>
                <a:spcBef>
                  <a:spcPts val="0"/>
                </a:spcBef>
                <a:buFont typeface="Arial" charset="0"/>
                <a:buNone/>
              </a:pPr>
              <a:t>‹#›</a:t>
            </a:fld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396C14E0-DD3F-47C6-AAEA-9786D7F91182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787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84000" y="1411200"/>
            <a:ext cx="5112000" cy="792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8" name="Platshållare för innehåll 2"/>
          <p:cNvSpPr>
            <a:spLocks noGrp="1"/>
          </p:cNvSpPr>
          <p:nvPr>
            <p:ph sz="quarter" idx="12" hasCustomPrompt="1"/>
          </p:nvPr>
        </p:nvSpPr>
        <p:spPr>
          <a:xfrm>
            <a:off x="684000" y="2350800"/>
            <a:ext cx="5112000" cy="3888000"/>
          </a:xfrm>
        </p:spPr>
        <p:txBody>
          <a:bodyPr/>
          <a:lstStyle>
            <a:lvl1pPr marL="216000" indent="-216000">
              <a:defRPr/>
            </a:lvl1pPr>
            <a:lvl2pPr marL="432000" indent="-216000">
              <a:defRPr/>
            </a:lvl2pPr>
            <a:lvl3pPr marL="648000" indent="-216000">
              <a:defRPr/>
            </a:lvl3pPr>
            <a:lvl4pPr marL="864000" indent="-216000">
              <a:defRPr/>
            </a:lvl4pPr>
            <a:lvl5pPr marL="1080000" indent="-216000">
              <a:defRPr/>
            </a:lvl5pPr>
          </a:lstStyle>
          <a:p>
            <a:pPr lvl="0"/>
            <a:r>
              <a:rPr lang="sv-SE" dirty="0"/>
              <a:t>Skriv in din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6149835" y="-5736"/>
            <a:ext cx="2992081" cy="339663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lang="sv-SE" sz="1600" noProof="0"/>
            </a:lvl1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20" hasCustomPrompt="1"/>
          </p:nvPr>
        </p:nvSpPr>
        <p:spPr>
          <a:xfrm>
            <a:off x="6149835" y="3477884"/>
            <a:ext cx="2992081" cy="339663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marR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lang="sv-SE" sz="1600" noProof="0"/>
            </a:lvl1pPr>
          </a:lstStyle>
          <a:p>
            <a:pPr marL="0" marR="0" lvl="0" indent="0" algn="ctr" defTabSz="457200" rtl="0" eaLnBrk="0" fontAlgn="base" latinLnBrk="0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21"/>
          </p:nvPr>
        </p:nvSpPr>
        <p:spPr>
          <a:xfrm>
            <a:off x="6372000" y="222935"/>
            <a:ext cx="2520000" cy="460800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sv-SE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12" name="Platshållare för bildnummer 3"/>
          <p:cNvSpPr>
            <a:spLocks noGrp="1"/>
          </p:cNvSpPr>
          <p:nvPr>
            <p:ph type="sldNum" sz="quarter" idx="25"/>
          </p:nvPr>
        </p:nvSpPr>
        <p:spPr>
          <a:xfrm>
            <a:off x="8027750" y="6407151"/>
            <a:ext cx="576698" cy="241300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sv-SE" b="1" i="0" cap="all" baseline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  <a:latin typeface="Arial Narrow"/>
                <a:ea typeface="ＭＳ Ｐゴシック" pitchFamily="-65" charset="-128"/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fld id="{9426A61E-93B8-384D-8975-0A89DB09A550}" type="slidenum">
              <a:rPr lang="sv-SE" smtClean="0"/>
              <a:pPr>
                <a:spcBef>
                  <a:spcPts val="0"/>
                </a:spcBef>
                <a:buFont typeface="Arial" charset="0"/>
                <a:buNone/>
              </a:pPr>
              <a:t>‹#›</a:t>
            </a:fld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849565E9-EB1C-4F67-9684-645AEE0332BD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257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684000" y="1411200"/>
            <a:ext cx="5112000" cy="792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sz="quarter" idx="12" hasCustomPrompt="1"/>
          </p:nvPr>
        </p:nvSpPr>
        <p:spPr>
          <a:xfrm>
            <a:off x="684000" y="2350800"/>
            <a:ext cx="5112000" cy="3888000"/>
          </a:xfrm>
        </p:spPr>
        <p:txBody>
          <a:bodyPr/>
          <a:lstStyle>
            <a:lvl1pPr marL="216000" indent="-216000">
              <a:defRPr/>
            </a:lvl1pPr>
            <a:lvl2pPr marL="432000" indent="-216000">
              <a:defRPr/>
            </a:lvl2pPr>
            <a:lvl3pPr marL="648000" indent="-216000">
              <a:defRPr/>
            </a:lvl3pPr>
            <a:lvl4pPr marL="864000" indent="-216000">
              <a:defRPr/>
            </a:lvl4pPr>
            <a:lvl5pPr marL="1080000" indent="-216000">
              <a:defRPr/>
            </a:lvl5pPr>
          </a:lstStyle>
          <a:p>
            <a:pPr lvl="0"/>
            <a:r>
              <a:rPr lang="sv-SE" dirty="0"/>
              <a:t>Skriv in din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7" hasCustomPrompt="1"/>
          </p:nvPr>
        </p:nvSpPr>
        <p:spPr>
          <a:xfrm>
            <a:off x="6151919" y="0"/>
            <a:ext cx="2992081" cy="22371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180000" indent="-180000" algn="ctr">
              <a:buNone/>
              <a:defRPr lang="sv-SE" sz="1600" noProof="0" dirty="0" smtClean="0"/>
            </a:lvl1pPr>
          </a:lstStyle>
          <a:p>
            <a:pPr marL="0" marR="0" lvl="0" indent="0" algn="ctr" latinLnBrk="0">
              <a:buClrTx/>
              <a:buSzTx/>
              <a:tabLst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6" name="Platshållare för bild 7"/>
          <p:cNvSpPr>
            <a:spLocks noGrp="1"/>
          </p:cNvSpPr>
          <p:nvPr>
            <p:ph type="pic" sz="quarter" idx="21" hasCustomPrompt="1"/>
          </p:nvPr>
        </p:nvSpPr>
        <p:spPr>
          <a:xfrm>
            <a:off x="6151919" y="4620825"/>
            <a:ext cx="2992081" cy="22371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180000" indent="-180000" algn="ctr">
              <a:buNone/>
              <a:defRPr lang="sv-SE" sz="1600" noProof="0"/>
            </a:lvl1pPr>
          </a:lstStyle>
          <a:p>
            <a:pPr marL="0" marR="0" lvl="0" indent="0" algn="ctr" latinLnBrk="0">
              <a:buClrTx/>
              <a:buSzTx/>
              <a:tabLst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7" name="Platshållare för bild 7"/>
          <p:cNvSpPr>
            <a:spLocks noGrp="1"/>
          </p:cNvSpPr>
          <p:nvPr>
            <p:ph type="pic" sz="quarter" idx="22" hasCustomPrompt="1"/>
          </p:nvPr>
        </p:nvSpPr>
        <p:spPr>
          <a:xfrm>
            <a:off x="6151919" y="2310412"/>
            <a:ext cx="2992081" cy="22371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180000" indent="-180000" algn="ctr">
              <a:buNone/>
              <a:defRPr lang="sv-SE" sz="1600" noProof="0"/>
            </a:lvl1pPr>
          </a:lstStyle>
          <a:p>
            <a:pPr marL="0" marR="0" lvl="0" indent="0" algn="ctr" latinLnBrk="0">
              <a:buClrTx/>
              <a:buSzTx/>
              <a:tabLst/>
            </a:pPr>
            <a:r>
              <a:rPr lang="sv-SE" noProof="0" dirty="0"/>
              <a:t>Klicka på ikonen</a:t>
            </a:r>
            <a:br>
              <a:rPr lang="sv-SE" noProof="0" dirty="0"/>
            </a:br>
            <a:r>
              <a:rPr lang="sv-SE" noProof="0" dirty="0"/>
              <a:t/>
            </a:r>
            <a:br>
              <a:rPr lang="sv-SE" noProof="0" dirty="0"/>
            </a:br>
            <a:r>
              <a:rPr lang="sv-SE" noProof="0" dirty="0"/>
              <a:t>för att lägga till en bild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23"/>
          </p:nvPr>
        </p:nvSpPr>
        <p:spPr>
          <a:xfrm>
            <a:off x="6372000" y="222935"/>
            <a:ext cx="2520000" cy="460800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sv-SE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10" name="Platshållare för bildnummer 3"/>
          <p:cNvSpPr>
            <a:spLocks noGrp="1"/>
          </p:cNvSpPr>
          <p:nvPr>
            <p:ph type="sldNum" sz="quarter" idx="25"/>
          </p:nvPr>
        </p:nvSpPr>
        <p:spPr>
          <a:xfrm>
            <a:off x="8027750" y="6407151"/>
            <a:ext cx="576698" cy="241300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sv-SE" b="1" i="0" cap="all" baseline="0" smtClean="0">
                <a:solidFill>
                  <a:schemeClr val="bg1"/>
                </a:soli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  <a:latin typeface="Arial Narrow"/>
                <a:ea typeface="ＭＳ Ｐゴシック" pitchFamily="-65" charset="-128"/>
              </a:defRPr>
            </a:lvl1pPr>
          </a:lstStyle>
          <a:p>
            <a:pPr>
              <a:spcBef>
                <a:spcPts val="0"/>
              </a:spcBef>
              <a:buFont typeface="Arial" charset="0"/>
              <a:buNone/>
            </a:pPr>
            <a:fld id="{9426A61E-93B8-384D-8975-0A89DB09A550}" type="slidenum">
              <a:rPr lang="sv-SE" smtClean="0"/>
              <a:pPr>
                <a:spcBef>
                  <a:spcPts val="0"/>
                </a:spcBef>
                <a:buFont typeface="Arial" charset="0"/>
                <a:buNone/>
              </a:pPr>
              <a:t>‹#›</a:t>
            </a:fld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F9C4DD96-3A9D-42E3-8BA2-A9FC6CC6C449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319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7"/>
          <p:cNvSpPr txBox="1">
            <a:spLocks/>
          </p:cNvSpPr>
          <p:nvPr userDrawn="1"/>
        </p:nvSpPr>
        <p:spPr>
          <a:xfrm>
            <a:off x="676158" y="-5159"/>
            <a:ext cx="953010" cy="970359"/>
          </a:xfrm>
          <a:prstGeom prst="rect">
            <a:avLst/>
          </a:prstGeom>
          <a:blipFill rotWithShape="1">
            <a:blip r:embed="rId20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l" defTabSz="457200" rtl="0" eaLnBrk="1" fontAlgn="base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Font typeface="Arial" charset="0"/>
              <a:buNone/>
              <a:defRPr lang="sv-SE" sz="2000" kern="1200">
                <a:solidFill>
                  <a:srgbClr val="262626"/>
                </a:solidFill>
                <a:latin typeface="Arial"/>
                <a:ea typeface="ＭＳ Ｐゴシック" pitchFamily="-65" charset="-128"/>
                <a:cs typeface="ＭＳ Ｐゴシック" charset="0"/>
              </a:defRPr>
            </a:lvl1pPr>
            <a:lvl2pPr marL="501750" indent="-285750" algn="l" defTabSz="457200" rtl="0" eaLnBrk="1" fontAlgn="base" hangingPunct="1">
              <a:lnSpc>
                <a:spcPct val="110000"/>
              </a:lnSpc>
              <a:spcBef>
                <a:spcPts val="2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sv-SE" sz="1700" kern="1200" baseline="0" dirty="0" smtClean="0">
                <a:solidFill>
                  <a:srgbClr val="262626"/>
                </a:solidFill>
                <a:latin typeface="Arial"/>
                <a:ea typeface="ＭＳ Ｐゴシック" pitchFamily="-65" charset="-128"/>
                <a:cs typeface="Arial"/>
              </a:defRPr>
            </a:lvl2pPr>
            <a:lvl3pPr marL="717750" indent="-285750" algn="l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lang="sv-SE" sz="17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ＭＳ Ｐゴシック" charset="0"/>
                <a:cs typeface="Helvetica"/>
              </a:defRPr>
            </a:lvl3pPr>
            <a:lvl4pPr marL="933750" indent="-285750" algn="l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lang="sv-SE" sz="1700" kern="1200" baseline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 charset="0"/>
                <a:cs typeface="Helvetica"/>
              </a:defRPr>
            </a:lvl4pPr>
            <a:lvl5pPr marL="1149750" indent="-285750" algn="l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sv-SE" sz="17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 charset="0"/>
                <a:cs typeface="Helvetica"/>
              </a:defRPr>
            </a:lvl5pPr>
            <a:lvl6pPr marL="1616075" indent="-215900" algn="l" defTabSz="4572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  <a:endParaRPr lang="sv-SE" dirty="0"/>
          </a:p>
        </p:txBody>
      </p:sp>
      <p:sp>
        <p:nvSpPr>
          <p:cNvPr id="1027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684000" y="1411200"/>
            <a:ext cx="79200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4"/>
          </p:nvPr>
        </p:nvSpPr>
        <p:spPr>
          <a:xfrm>
            <a:off x="8027750" y="6407151"/>
            <a:ext cx="576698" cy="2413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26A61E-93B8-384D-8975-0A89DB09A55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>
          <a:xfrm>
            <a:off x="684000" y="2350800"/>
            <a:ext cx="7488000" cy="388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marL="216000" lvl="0" indent="-216000"/>
            <a:r>
              <a:rPr lang="sv-SE" dirty="0"/>
              <a:t>Klicka här för att ändra format på bakgrundstexten</a:t>
            </a:r>
          </a:p>
          <a:p>
            <a:pPr marL="432000" lvl="1" indent="-216000">
              <a:buFont typeface="Arial" panose="020B0604020202020204" pitchFamily="34" charset="0"/>
            </a:pPr>
            <a:r>
              <a:rPr lang="sv-SE" dirty="0"/>
              <a:t>Nivå två</a:t>
            </a:r>
          </a:p>
          <a:p>
            <a:pPr marL="648000" lvl="2" indent="-216000"/>
            <a:r>
              <a:rPr lang="sv-SE" dirty="0"/>
              <a:t>Nivå tre</a:t>
            </a:r>
          </a:p>
          <a:p>
            <a:pPr marL="864000" lvl="3" indent="-216000"/>
            <a:r>
              <a:rPr lang="sv-SE" dirty="0"/>
              <a:t>Nivå fyra</a:t>
            </a:r>
          </a:p>
          <a:p>
            <a:pPr marL="1080000" lvl="4" indent="-216000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3"/>
          </p:nvPr>
        </p:nvSpPr>
        <p:spPr>
          <a:xfrm>
            <a:off x="6372000" y="222935"/>
            <a:ext cx="2520000" cy="460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lang="sv-SE" sz="1100" b="1" i="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/>
                <a:ea typeface="ＭＳ Ｐゴシック" pitchFamily="-65" charset="-128"/>
              </a:defRPr>
            </a:lvl1pPr>
          </a:lstStyle>
          <a:p>
            <a:pPr algn="r"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078BE-66D0-4754-A048-F34BD8E9BD1C}" type="datetime1">
              <a:rPr lang="sv-SE" smtClean="0"/>
              <a:t>2019-06-12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933" r:id="rId2"/>
    <p:sldLayoutId id="2147483935" r:id="rId3"/>
    <p:sldLayoutId id="2147483932" r:id="rId4"/>
    <p:sldLayoutId id="2147483905" r:id="rId5"/>
    <p:sldLayoutId id="2147483883" r:id="rId6"/>
    <p:sldLayoutId id="2147483887" r:id="rId7"/>
    <p:sldLayoutId id="2147483884" r:id="rId8"/>
    <p:sldLayoutId id="2147483886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931" r:id="rId15"/>
    <p:sldLayoutId id="2147483895" r:id="rId16"/>
    <p:sldLayoutId id="2147483936" r:id="rId17"/>
    <p:sldLayoutId id="2147483937" r:id="rId18"/>
  </p:sldLayoutIdLst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  <p:hf sldNum="0" hdr="0" dt="0"/>
  <p:txStyles>
    <p:titleStyle>
      <a:lvl1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i="0" kern="1200">
          <a:solidFill>
            <a:schemeClr val="tx1">
              <a:lumMod val="65000"/>
              <a:lumOff val="35000"/>
            </a:schemeClr>
          </a:solidFill>
          <a:latin typeface="Arial Narrow"/>
          <a:ea typeface="ＭＳ Ｐゴシック" pitchFamily="-65" charset="-128"/>
          <a:cs typeface="ＭＳ Ｐゴシック" charset="0"/>
        </a:defRPr>
      </a:lvl1pPr>
      <a:lvl2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pitchFamily="-65" charset="-128"/>
          <a:cs typeface="ＭＳ Ｐゴシック" charset="0"/>
        </a:defRPr>
      </a:lvl2pPr>
      <a:lvl3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pitchFamily="-65" charset="-128"/>
          <a:cs typeface="ＭＳ Ｐゴシック" charset="0"/>
        </a:defRPr>
      </a:lvl3pPr>
      <a:lvl4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pitchFamily="-65" charset="-128"/>
          <a:cs typeface="ＭＳ Ｐゴシック" charset="0"/>
        </a:defRPr>
      </a:lvl4pPr>
      <a:lvl5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pitchFamily="-65" charset="-128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rgbClr val="464646"/>
          </a:solidFill>
          <a:latin typeface="Arial Bold" pitchFamily="-65" charset="0"/>
          <a:ea typeface="ＭＳ Ｐゴシック" pitchFamily="-65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rgbClr val="464646"/>
          </a:solidFill>
          <a:latin typeface="Arial Bold" pitchFamily="-65" charset="0"/>
          <a:ea typeface="ＭＳ Ｐゴシック" pitchFamily="-65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rgbClr val="464646"/>
          </a:solidFill>
          <a:latin typeface="Arial Bold" pitchFamily="-65" charset="0"/>
          <a:ea typeface="ＭＳ Ｐゴシック" pitchFamily="-65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000">
          <a:solidFill>
            <a:srgbClr val="464646"/>
          </a:solidFill>
          <a:latin typeface="Arial Bold" pitchFamily="-65" charset="0"/>
          <a:ea typeface="ＭＳ Ｐゴシック" pitchFamily="-65" charset="-128"/>
        </a:defRPr>
      </a:lvl9pPr>
    </p:titleStyle>
    <p:bodyStyle>
      <a:lvl1pPr marL="180000" indent="-180000" algn="l" defTabSz="457200" rtl="0" eaLnBrk="1" fontAlgn="base" hangingPunct="1">
        <a:lnSpc>
          <a:spcPct val="110000"/>
        </a:lnSpc>
        <a:spcBef>
          <a:spcPts val="800"/>
        </a:spcBef>
        <a:spcAft>
          <a:spcPct val="0"/>
        </a:spcAft>
        <a:buFont typeface="Arial" charset="0"/>
        <a:buChar char="•"/>
        <a:defRPr lang="sv-SE" sz="2000" kern="1200" dirty="0" smtClean="0">
          <a:solidFill>
            <a:schemeClr val="tx1">
              <a:lumMod val="65000"/>
              <a:lumOff val="35000"/>
            </a:schemeClr>
          </a:solidFill>
          <a:latin typeface="Arial"/>
          <a:ea typeface="ＭＳ Ｐゴシック" pitchFamily="-65" charset="-128"/>
          <a:cs typeface="ＭＳ Ｐゴシック" charset="0"/>
        </a:defRPr>
      </a:lvl1pPr>
      <a:lvl2pPr marL="501750" indent="-285750" algn="l" defTabSz="457200" rtl="0" eaLnBrk="1" fontAlgn="base" hangingPunct="1">
        <a:lnSpc>
          <a:spcPct val="110000"/>
        </a:lnSpc>
        <a:spcBef>
          <a:spcPts val="200"/>
        </a:spcBef>
        <a:spcAft>
          <a:spcPct val="0"/>
        </a:spcAft>
        <a:buFont typeface="Arial" panose="020B0604020202020204" pitchFamily="34" charset="0"/>
        <a:buChar char="–"/>
        <a:defRPr lang="sv-SE" sz="1700" kern="1200" baseline="0" dirty="0" smtClean="0">
          <a:solidFill>
            <a:schemeClr val="tx1">
              <a:lumMod val="65000"/>
              <a:lumOff val="35000"/>
            </a:schemeClr>
          </a:solidFill>
          <a:latin typeface="Arial"/>
          <a:ea typeface="ＭＳ Ｐゴシック" pitchFamily="-65" charset="-128"/>
          <a:cs typeface="Arial"/>
        </a:defRPr>
      </a:lvl2pPr>
      <a:lvl3pPr marL="717750" indent="-285750" algn="l" defTabSz="457200" rtl="0" eaLnBrk="1" fontAlgn="base" hangingPunct="1">
        <a:spcBef>
          <a:spcPts val="0"/>
        </a:spcBef>
        <a:spcAft>
          <a:spcPct val="0"/>
        </a:spcAft>
        <a:buFont typeface="Wingdings" panose="05000000000000000000" pitchFamily="2" charset="2"/>
        <a:buChar char="§"/>
        <a:defRPr lang="sv-SE" sz="1700" kern="1200" dirty="0" smtClean="0">
          <a:solidFill>
            <a:schemeClr val="tx1">
              <a:lumMod val="65000"/>
              <a:lumOff val="35000"/>
            </a:schemeClr>
          </a:solidFill>
          <a:latin typeface="Helvetica"/>
          <a:ea typeface="ＭＳ Ｐゴシック" charset="0"/>
          <a:cs typeface="Helvetica"/>
        </a:defRPr>
      </a:lvl3pPr>
      <a:lvl4pPr marL="933750" indent="-285750" algn="l" defTabSz="457200" rtl="0" eaLnBrk="1" fontAlgn="base" hangingPunct="1">
        <a:spcBef>
          <a:spcPts val="0"/>
        </a:spcBef>
        <a:spcAft>
          <a:spcPct val="0"/>
        </a:spcAft>
        <a:buFont typeface="Arial" panose="020B0604020202020204" pitchFamily="34" charset="0"/>
        <a:buChar char="•"/>
        <a:defRPr lang="sv-SE" sz="1700" kern="1200" baseline="0" dirty="0" smtClean="0">
          <a:solidFill>
            <a:schemeClr val="tx1">
              <a:lumMod val="65000"/>
              <a:lumOff val="35000"/>
            </a:schemeClr>
          </a:solidFill>
          <a:latin typeface="Helvetica"/>
          <a:ea typeface="Helvetica" charset="0"/>
          <a:cs typeface="Helvetica"/>
        </a:defRPr>
      </a:lvl4pPr>
      <a:lvl5pPr marL="1149750" indent="-285750" algn="l" defTabSz="457200" rtl="0" eaLnBrk="1" fontAlgn="base" hangingPunct="1">
        <a:spcBef>
          <a:spcPts val="0"/>
        </a:spcBef>
        <a:spcAft>
          <a:spcPct val="0"/>
        </a:spcAft>
        <a:buFont typeface="Arial" panose="020B0604020202020204" pitchFamily="34" charset="0"/>
        <a:buChar char="–"/>
        <a:defRPr lang="sv-SE" sz="1700" kern="1200" dirty="0">
          <a:solidFill>
            <a:schemeClr val="tx1">
              <a:lumMod val="65000"/>
              <a:lumOff val="35000"/>
            </a:schemeClr>
          </a:solidFill>
          <a:latin typeface="Helvetica"/>
          <a:ea typeface="Helvetica" charset="0"/>
          <a:cs typeface="Helvetica"/>
        </a:defRPr>
      </a:lvl5pPr>
      <a:lvl6pPr marL="1616075" indent="-215900" algn="l" defTabSz="457200" rtl="0" eaLnBrk="1" latinLnBrk="0" hangingPunct="1">
        <a:spcBef>
          <a:spcPts val="0"/>
        </a:spcBef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" pos="2880">
          <p15:clr>
            <a:srgbClr val="F26B43"/>
          </p15:clr>
        </p15:guide>
        <p15:guide id="5" orient="horz" pos="2160">
          <p15:clr>
            <a:srgbClr val="F26B43"/>
          </p15:clr>
        </p15:guide>
        <p15:guide id="6" orient="horz" pos="415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539750" y="1411200"/>
            <a:ext cx="80645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4"/>
          </p:nvPr>
        </p:nvSpPr>
        <p:spPr>
          <a:xfrm>
            <a:off x="8027750" y="6407151"/>
            <a:ext cx="576698" cy="2413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26A61E-93B8-384D-8975-0A89DB09A55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>
          <a:xfrm>
            <a:off x="539750" y="2350800"/>
            <a:ext cx="7488000" cy="388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marL="216000" lvl="0" indent="-216000" eaLnBrk="1" hangingPunct="1"/>
            <a:r>
              <a:rPr lang="sv-SE" dirty="0"/>
              <a:t>Klicka här för att ändra format på bakgrundstexten</a:t>
            </a:r>
          </a:p>
          <a:p>
            <a:pPr marL="432000" lvl="1" indent="-216000" algn="l" defTabSz="457200" rtl="0" eaLnBrk="1" fontAlgn="base" hangingPunct="1">
              <a:lnSpc>
                <a:spcPct val="110000"/>
              </a:lnSpc>
              <a:spcBef>
                <a:spcPts val="200"/>
              </a:spcBef>
              <a:spcAft>
                <a:spcPct val="0"/>
              </a:spcAft>
              <a:buFont typeface="Arial" panose="020B0604020202020204" pitchFamily="34" charset="0"/>
              <a:buChar char="–"/>
            </a:pPr>
            <a:r>
              <a:rPr lang="sv-SE" dirty="0"/>
              <a:t>Nivå två</a:t>
            </a:r>
          </a:p>
          <a:p>
            <a:pPr marL="648000" lvl="2" indent="-216000" eaLnBrk="1" hangingPunct="1"/>
            <a:r>
              <a:rPr lang="sv-SE" dirty="0"/>
              <a:t>Nivå tre</a:t>
            </a:r>
          </a:p>
          <a:p>
            <a:pPr marL="864000" lvl="3" indent="-216000" eaLnBrk="1" hangingPunct="1">
              <a:spcBef>
                <a:spcPts val="0"/>
              </a:spcBef>
            </a:pPr>
            <a:r>
              <a:rPr lang="sv-SE" dirty="0"/>
              <a:t>Nivå fyra</a:t>
            </a:r>
          </a:p>
          <a:p>
            <a:pPr marL="1080000" lvl="4" indent="-216000" algn="l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–"/>
            </a:pPr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3"/>
          </p:nvPr>
        </p:nvSpPr>
        <p:spPr>
          <a:xfrm>
            <a:off x="6372000" y="222935"/>
            <a:ext cx="2520000" cy="460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lang="sv-SE" sz="1100" b="1" i="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/>
                <a:ea typeface="ＭＳ Ｐゴシック" pitchFamily="-65" charset="-128"/>
              </a:defRPr>
            </a:lvl1pPr>
          </a:lstStyle>
          <a:p>
            <a:pPr algn="r" eaLnBrk="0" hangingPunct="0">
              <a:spcBef>
                <a:spcPts val="0"/>
              </a:spcBef>
              <a:buFont typeface="Arial" charset="0"/>
              <a:buNone/>
            </a:pPr>
            <a:r>
              <a:rPr lang="en-US" smtClean="0"/>
              <a:t>University of Gothenburg, Department of Marine Sciences</a:t>
            </a:r>
            <a:endParaRPr lang="sv-SE" dirty="0"/>
          </a:p>
        </p:txBody>
      </p:sp>
      <p:sp>
        <p:nvSpPr>
          <p:cNvPr id="10" name="Platshållare för bild 7"/>
          <p:cNvSpPr txBox="1">
            <a:spLocks/>
          </p:cNvSpPr>
          <p:nvPr userDrawn="1"/>
        </p:nvSpPr>
        <p:spPr>
          <a:xfrm>
            <a:off x="676158" y="-5159"/>
            <a:ext cx="953010" cy="970359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l" defTabSz="457200" rtl="0" eaLnBrk="1" fontAlgn="base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Font typeface="Arial" charset="0"/>
              <a:buNone/>
              <a:defRPr lang="sv-SE" sz="2000" kern="1200">
                <a:solidFill>
                  <a:srgbClr val="262626"/>
                </a:solidFill>
                <a:latin typeface="Arial"/>
                <a:ea typeface="ＭＳ Ｐゴシック" pitchFamily="-65" charset="-128"/>
                <a:cs typeface="ＭＳ Ｐゴシック" charset="0"/>
              </a:defRPr>
            </a:lvl1pPr>
            <a:lvl2pPr marL="501750" indent="-285750" algn="l" defTabSz="457200" rtl="0" eaLnBrk="1" fontAlgn="base" hangingPunct="1">
              <a:lnSpc>
                <a:spcPct val="110000"/>
              </a:lnSpc>
              <a:spcBef>
                <a:spcPts val="2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sv-SE" sz="1700" kern="1200" baseline="0" dirty="0" smtClean="0">
                <a:solidFill>
                  <a:srgbClr val="262626"/>
                </a:solidFill>
                <a:latin typeface="Arial"/>
                <a:ea typeface="ＭＳ Ｐゴシック" pitchFamily="-65" charset="-128"/>
                <a:cs typeface="Arial"/>
              </a:defRPr>
            </a:lvl2pPr>
            <a:lvl3pPr marL="717750" indent="-285750" algn="l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lang="sv-SE" sz="17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ＭＳ Ｐゴシック" charset="0"/>
                <a:cs typeface="Helvetica"/>
              </a:defRPr>
            </a:lvl3pPr>
            <a:lvl4pPr marL="933750" indent="-285750" algn="l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lang="sv-SE" sz="1700" kern="1200" baseline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 charset="0"/>
                <a:cs typeface="Helvetica"/>
              </a:defRPr>
            </a:lvl4pPr>
            <a:lvl5pPr marL="1149750" indent="-285750" algn="l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sv-SE" sz="17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 charset="0"/>
                <a:cs typeface="Helvetica"/>
              </a:defRPr>
            </a:lvl5pPr>
            <a:lvl6pPr marL="1616075" indent="-215900" algn="l" defTabSz="457200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  <a:endParaRPr lang="sv-S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2EA52-9AA2-40EF-9E64-10B62BACAE0B}" type="datetime1">
              <a:rPr lang="sv-SE" smtClean="0"/>
              <a:t>2019-06-12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032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4" r:id="rId6"/>
  </p:sldLayoutIdLst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  <p:hf sldNum="0" hdr="0" dt="0"/>
  <p:txStyles>
    <p:titleStyle>
      <a:lvl1pPr algn="l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 i="0" kern="1200">
          <a:solidFill>
            <a:schemeClr val="tx1">
              <a:lumMod val="65000"/>
              <a:lumOff val="35000"/>
            </a:schemeClr>
          </a:solidFill>
          <a:latin typeface="Arial Narrow"/>
          <a:ea typeface="ＭＳ Ｐゴシック" pitchFamily="-65" charset="-128"/>
          <a:cs typeface="ＭＳ Ｐゴシック" charset="0"/>
        </a:defRPr>
      </a:lvl1pPr>
      <a:lvl2pPr algn="l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pitchFamily="-65" charset="-128"/>
          <a:cs typeface="ＭＳ Ｐゴシック" charset="0"/>
        </a:defRPr>
      </a:lvl2pPr>
      <a:lvl3pPr algn="l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pitchFamily="-65" charset="-128"/>
          <a:cs typeface="ＭＳ Ｐゴシック" charset="0"/>
        </a:defRPr>
      </a:lvl3pPr>
      <a:lvl4pPr algn="l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pitchFamily="-65" charset="-128"/>
          <a:cs typeface="ＭＳ Ｐゴシック" charset="0"/>
        </a:defRPr>
      </a:lvl4pPr>
      <a:lvl5pPr algn="l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ea typeface="ＭＳ Ｐゴシック" pitchFamily="-65" charset="-128"/>
          <a:cs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000">
          <a:solidFill>
            <a:srgbClr val="464646"/>
          </a:solidFill>
          <a:latin typeface="Arial Bold" pitchFamily="-65" charset="0"/>
          <a:ea typeface="ＭＳ Ｐゴシック" pitchFamily="-65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000">
          <a:solidFill>
            <a:srgbClr val="464646"/>
          </a:solidFill>
          <a:latin typeface="Arial Bold" pitchFamily="-65" charset="0"/>
          <a:ea typeface="ＭＳ Ｐゴシック" pitchFamily="-65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000">
          <a:solidFill>
            <a:srgbClr val="464646"/>
          </a:solidFill>
          <a:latin typeface="Arial Bold" pitchFamily="-65" charset="0"/>
          <a:ea typeface="ＭＳ Ｐゴシック" pitchFamily="-65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000">
          <a:solidFill>
            <a:srgbClr val="464646"/>
          </a:solidFill>
          <a:latin typeface="Arial Bold" pitchFamily="-65" charset="0"/>
          <a:ea typeface="ＭＳ Ｐゴシック" pitchFamily="-65" charset="-128"/>
        </a:defRPr>
      </a:lvl9pPr>
    </p:titleStyle>
    <p:bodyStyle>
      <a:lvl1pPr marL="180000" indent="-180000" algn="l" defTabSz="457200" rtl="0" eaLnBrk="0" fontAlgn="base" hangingPunct="0">
        <a:lnSpc>
          <a:spcPct val="110000"/>
        </a:lnSpc>
        <a:spcBef>
          <a:spcPts val="800"/>
        </a:spcBef>
        <a:spcAft>
          <a:spcPct val="0"/>
        </a:spcAft>
        <a:buFont typeface="Arial" charset="0"/>
        <a:buChar char="•"/>
        <a:defRPr lang="sv-SE" sz="2000" kern="1200" dirty="0" smtClean="0">
          <a:solidFill>
            <a:schemeClr val="tx1">
              <a:lumMod val="65000"/>
              <a:lumOff val="35000"/>
            </a:schemeClr>
          </a:solidFill>
          <a:latin typeface="Arial"/>
          <a:ea typeface="ＭＳ Ｐゴシック" pitchFamily="-65" charset="-128"/>
          <a:cs typeface="ＭＳ Ｐゴシック" charset="0"/>
        </a:defRPr>
      </a:lvl1pPr>
      <a:lvl2pPr marL="501750" indent="-285750" algn="l" defTabSz="457200" rtl="0" eaLnBrk="0" fontAlgn="base" hangingPunct="0">
        <a:lnSpc>
          <a:spcPct val="110000"/>
        </a:lnSpc>
        <a:spcBef>
          <a:spcPts val="200"/>
        </a:spcBef>
        <a:spcAft>
          <a:spcPct val="0"/>
        </a:spcAft>
        <a:buFont typeface="Arial" charset="0"/>
        <a:buChar char="•"/>
        <a:defRPr lang="sv-SE" sz="1700" kern="1200" baseline="0" dirty="0" smtClean="0">
          <a:solidFill>
            <a:schemeClr val="tx1">
              <a:lumMod val="65000"/>
              <a:lumOff val="35000"/>
            </a:schemeClr>
          </a:solidFill>
          <a:latin typeface="Arial"/>
          <a:ea typeface="ＭＳ Ｐゴシック" pitchFamily="-65" charset="-128"/>
          <a:cs typeface="Arial"/>
        </a:defRPr>
      </a:lvl2pPr>
      <a:lvl3pPr marL="717750" indent="-285750" algn="l" defTabSz="457200" rtl="0" eaLnBrk="0" fontAlgn="base" hangingPunct="0">
        <a:spcBef>
          <a:spcPts val="0"/>
        </a:spcBef>
        <a:spcAft>
          <a:spcPct val="0"/>
        </a:spcAft>
        <a:buFont typeface="Wingdings" panose="05000000000000000000" pitchFamily="2" charset="2"/>
        <a:buChar char="§"/>
        <a:defRPr lang="sv-SE" sz="1700" kern="1200" dirty="0" smtClean="0">
          <a:solidFill>
            <a:schemeClr val="tx1">
              <a:lumMod val="65000"/>
              <a:lumOff val="35000"/>
            </a:schemeClr>
          </a:solidFill>
          <a:latin typeface="Helvetica"/>
          <a:ea typeface="ＭＳ Ｐゴシック" charset="0"/>
          <a:cs typeface="Helvetica"/>
        </a:defRPr>
      </a:lvl3pPr>
      <a:lvl4pPr marL="9337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sv-SE" sz="1700" kern="1200" baseline="0" dirty="0" smtClean="0">
          <a:solidFill>
            <a:schemeClr val="tx1">
              <a:lumMod val="65000"/>
              <a:lumOff val="35000"/>
            </a:schemeClr>
          </a:solidFill>
          <a:latin typeface="Helvetica"/>
          <a:ea typeface="Helvetica" charset="0"/>
          <a:cs typeface="Helvetica"/>
        </a:defRPr>
      </a:lvl4pPr>
      <a:lvl5pPr marL="11497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sv-SE" sz="1700" kern="1200" dirty="0">
          <a:solidFill>
            <a:schemeClr val="tx1">
              <a:lumMod val="65000"/>
              <a:lumOff val="35000"/>
            </a:schemeClr>
          </a:solidFill>
          <a:latin typeface="Helvetica"/>
          <a:ea typeface="Helvetica" charset="0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" pos="288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110" y="2275200"/>
            <a:ext cx="7920000" cy="1143000"/>
          </a:xfrm>
        </p:spPr>
        <p:txBody>
          <a:bodyPr/>
          <a:lstStyle/>
          <a:p>
            <a:pPr algn="ctr"/>
            <a:r>
              <a:rPr lang="en-US" dirty="0" smtClean="0"/>
              <a:t>How not to order a new research vessel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Niklas Andersson, coordinator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553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699023"/>
            <a:ext cx="6858000" cy="819388"/>
          </a:xfrm>
        </p:spPr>
        <p:txBody>
          <a:bodyPr/>
          <a:lstStyle/>
          <a:p>
            <a:r>
              <a:rPr lang="en-US" dirty="0" smtClean="0"/>
              <a:t>RV Skagerak 4 years delayed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518410"/>
            <a:ext cx="6858000" cy="1241822"/>
          </a:xfrm>
        </p:spPr>
        <p:txBody>
          <a:bodyPr/>
          <a:lstStyle/>
          <a:p>
            <a:r>
              <a:rPr lang="en-US" dirty="0" smtClean="0"/>
              <a:t>What have we learned?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19533"/>
            <a:ext cx="4853940" cy="31812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780" y="2716530"/>
            <a:ext cx="3284220" cy="328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happened?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UGOT decided to build a new ship 2013, to be finished 2015</a:t>
            </a:r>
          </a:p>
          <a:p>
            <a:r>
              <a:rPr lang="en-US" dirty="0" smtClean="0"/>
              <a:t>Tender call – cheap winning bid, with no profit for shipyard</a:t>
            </a:r>
          </a:p>
          <a:p>
            <a:r>
              <a:rPr lang="en-US" dirty="0" smtClean="0"/>
              <a:t>Shipyard with no experience in completing complicated new builds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But strong intention to start with special purpose vessels</a:t>
            </a:r>
          </a:p>
          <a:p>
            <a:r>
              <a:rPr lang="en-US" dirty="0" smtClean="0"/>
              <a:t>Shipyard’s owners not interested in the new plans</a:t>
            </a:r>
          </a:p>
          <a:p>
            <a:r>
              <a:rPr lang="en-US" dirty="0" smtClean="0"/>
              <a:t>6 Million euros increase of cost</a:t>
            </a:r>
          </a:p>
          <a:p>
            <a:r>
              <a:rPr lang="en-US" dirty="0" smtClean="0"/>
              <a:t>Many disastrous delays and events: too heavy, unstable, crash </a:t>
            </a:r>
          </a:p>
          <a:p>
            <a:r>
              <a:rPr lang="en-US" dirty="0" smtClean="0"/>
              <a:t>Addendum 1, 2, 3, 4 and 5 and X?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5640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happened?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Bankruptcy of subcontractor responsible for propulsion</a:t>
            </a:r>
          </a:p>
          <a:p>
            <a:r>
              <a:rPr lang="en-US" dirty="0" smtClean="0"/>
              <a:t>But – still within budget</a:t>
            </a:r>
          </a:p>
          <a:p>
            <a:r>
              <a:rPr lang="en-US" dirty="0" smtClean="0"/>
              <a:t>To be delivered September hopefully</a:t>
            </a:r>
          </a:p>
          <a:p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34" b="-20967"/>
          <a:stretch/>
        </p:blipFill>
        <p:spPr>
          <a:xfrm>
            <a:off x="597531" y="3655171"/>
            <a:ext cx="4794913" cy="26981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23563" y="3416916"/>
            <a:ext cx="372043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Tx/>
              <a:buChar char="-"/>
            </a:pPr>
            <a:r>
              <a:rPr lang="en-US" dirty="0" smtClean="0"/>
              <a:t>49,5 meters long</a:t>
            </a:r>
          </a:p>
          <a:p>
            <a:pPr marL="214313" indent="-214313">
              <a:buFontTx/>
              <a:buChar char="-"/>
            </a:pPr>
            <a:r>
              <a:rPr lang="en-US" dirty="0" smtClean="0"/>
              <a:t>11 meters wide</a:t>
            </a:r>
          </a:p>
          <a:p>
            <a:pPr marL="214313" indent="-214313">
              <a:buFontTx/>
              <a:buChar char="-"/>
            </a:pPr>
            <a:r>
              <a:rPr lang="en-US" dirty="0" smtClean="0"/>
              <a:t>14 days endurance</a:t>
            </a:r>
          </a:p>
          <a:p>
            <a:pPr marL="214313" indent="-214313">
              <a:buFontTx/>
              <a:buChar char="-"/>
            </a:pPr>
            <a:r>
              <a:rPr lang="en-US" dirty="0" err="1" smtClean="0"/>
              <a:t>Deplacement</a:t>
            </a:r>
            <a:r>
              <a:rPr lang="en-US" dirty="0" smtClean="0"/>
              <a:t> 1045 </a:t>
            </a:r>
            <a:r>
              <a:rPr lang="en-US" dirty="0" err="1" smtClean="0"/>
              <a:t>tonnes</a:t>
            </a:r>
            <a:endParaRPr lang="en-US" dirty="0" smtClean="0"/>
          </a:p>
          <a:p>
            <a:pPr marL="214313" indent="-214313">
              <a:buFontTx/>
              <a:buChar char="-"/>
            </a:pPr>
            <a:r>
              <a:rPr lang="en-US" dirty="0" smtClean="0"/>
              <a:t>5 person crew</a:t>
            </a:r>
          </a:p>
          <a:p>
            <a:pPr marL="214313" indent="-214313">
              <a:buFontTx/>
              <a:buChar char="-"/>
            </a:pPr>
            <a:r>
              <a:rPr lang="en-US" dirty="0" smtClean="0"/>
              <a:t>Space for 16 scientists</a:t>
            </a:r>
          </a:p>
          <a:p>
            <a:pPr marL="214313" indent="-214313">
              <a:buFontTx/>
              <a:buChar char="-"/>
            </a:pPr>
            <a:r>
              <a:rPr lang="en-US" dirty="0" smtClean="0"/>
              <a:t>Equipped with Multibeam, sub-bottom profiler, ADCP, CTD, box coring, </a:t>
            </a:r>
            <a:r>
              <a:rPr lang="en-US" dirty="0" err="1" smtClean="0"/>
              <a:t>multicoring</a:t>
            </a:r>
            <a:r>
              <a:rPr lang="en-US" dirty="0" smtClean="0"/>
              <a:t>, labs</a:t>
            </a:r>
          </a:p>
          <a:p>
            <a:pPr marL="214313" indent="-214313">
              <a:buFontTx/>
              <a:buChar char="-"/>
            </a:pPr>
            <a:r>
              <a:rPr lang="en-US" dirty="0" smtClean="0"/>
              <a:t>Can support ROVs and AUV</a:t>
            </a:r>
          </a:p>
          <a:p>
            <a:pPr marL="214313" indent="-214313">
              <a:buFontTx/>
              <a:buChar char="-"/>
            </a:pPr>
            <a:endParaRPr lang="en-US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466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learned?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Careful with tender call</a:t>
            </a:r>
          </a:p>
          <a:p>
            <a:r>
              <a:rPr lang="en-US" dirty="0" smtClean="0"/>
              <a:t>Careful with politically managed shipyards</a:t>
            </a:r>
          </a:p>
          <a:p>
            <a:r>
              <a:rPr lang="en-US" dirty="0" smtClean="0"/>
              <a:t>Maybe let external company do the project management</a:t>
            </a:r>
          </a:p>
          <a:p>
            <a:r>
              <a:rPr lang="en-US" dirty="0" smtClean="0"/>
              <a:t>We should have negotiated at addendum 1</a:t>
            </a:r>
          </a:p>
          <a:p>
            <a:r>
              <a:rPr lang="en-US" dirty="0" smtClean="0"/>
              <a:t>We should have paid the shipyard to use better equipment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173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recruit new vessel manager responsible for increasing the usage of the vessel</a:t>
            </a:r>
          </a:p>
          <a:p>
            <a:r>
              <a:rPr lang="en-US" dirty="0" smtClean="0"/>
              <a:t>Aim to </a:t>
            </a:r>
            <a:r>
              <a:rPr lang="en-US" smtClean="0"/>
              <a:t>increase usage by 80 days per year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2995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mallar">
  <a:themeElements>
    <a:clrScheme name="GU">
      <a:dk1>
        <a:sysClr val="windowText" lastClr="000000"/>
      </a:dk1>
      <a:lt1>
        <a:sysClr val="window" lastClr="FFFFFF"/>
      </a:lt1>
      <a:dk2>
        <a:srgbClr val="004B89"/>
      </a:dk2>
      <a:lt2>
        <a:srgbClr val="EEECE1"/>
      </a:lt2>
      <a:accent1>
        <a:srgbClr val="004B89"/>
      </a:accent1>
      <a:accent2>
        <a:srgbClr val="7A99AC"/>
      </a:accent2>
      <a:accent3>
        <a:srgbClr val="9B2743"/>
      </a:accent3>
      <a:accent4>
        <a:srgbClr val="FE5000"/>
      </a:accent4>
      <a:accent5>
        <a:srgbClr val="53682B"/>
      </a:accent5>
      <a:accent6>
        <a:srgbClr val="79CAB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5" id="{30C2283E-0CE7-4C4B-A9E7-B2AF0E62F657}" vid="{E60472A8-4CBE-B140-937A-C07B250BCE44}"/>
    </a:ext>
  </a:extLst>
</a:theme>
</file>

<file path=ppt/theme/theme2.xml><?xml version="1.0" encoding="utf-8"?>
<a:theme xmlns:a="http://schemas.openxmlformats.org/drawingml/2006/main" name="Start- &amp; slutsid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5" id="{30C2283E-0CE7-4C4B-A9E7-B2AF0E62F657}" vid="{54357C94-899D-DC42-9881-0B9A88E70D9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185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ＭＳ Ｐゴシック</vt:lpstr>
      <vt:lpstr>Arial</vt:lpstr>
      <vt:lpstr>Arial Bold</vt:lpstr>
      <vt:lpstr>Arial Narrow</vt:lpstr>
      <vt:lpstr>Calibri</vt:lpstr>
      <vt:lpstr>Helvetica</vt:lpstr>
      <vt:lpstr>Wingdings</vt:lpstr>
      <vt:lpstr>Basmallar</vt:lpstr>
      <vt:lpstr>Start- &amp; slutsidor</vt:lpstr>
      <vt:lpstr>How not to order a new research vessel</vt:lpstr>
      <vt:lpstr>RV Skagerak 4 years delayed</vt:lpstr>
      <vt:lpstr>What has happened?</vt:lpstr>
      <vt:lpstr>What has happened?</vt:lpstr>
      <vt:lpstr>What have we learned?</vt:lpstr>
      <vt:lpstr>The future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Joakim Schöldberg</dc:creator>
  <cp:keywords/>
  <dc:description/>
  <cp:lastModifiedBy>Niklas D Andersson</cp:lastModifiedBy>
  <cp:revision>10</cp:revision>
  <cp:lastPrinted>2014-10-10T12:54:55Z</cp:lastPrinted>
  <dcterms:created xsi:type="dcterms:W3CDTF">2018-05-11T07:52:35Z</dcterms:created>
  <dcterms:modified xsi:type="dcterms:W3CDTF">2019-06-12T13:42:11Z</dcterms:modified>
  <cp:category/>
</cp:coreProperties>
</file>